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9" r:id="rId3"/>
    <p:sldId id="274" r:id="rId4"/>
    <p:sldId id="275" r:id="rId5"/>
    <p:sldId id="276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3546D5EC-08E5-423E-BE2F-5DCAF39198BD}">
          <p14:sldIdLst>
            <p14:sldId id="256"/>
            <p14:sldId id="269"/>
            <p14:sldId id="274"/>
            <p14:sldId id="275"/>
            <p14:sldId id="276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643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2F4AA-321B-44D1-8D02-0A05D52110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4E3ED5B-9878-480E-A548-9093D33146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47E89A-B94E-4164-B4A4-C525B8301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189A0-F547-4C8C-8823-3663C44A2F4C}" type="datetimeFigureOut">
              <a:rPr lang="en-US" smtClean="0"/>
              <a:t>6/26/2019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492B08-2E7E-47A6-8174-5B95BA1A73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147F46-995F-4059-9AF0-6B5BBD06D3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38D26-5B14-4D7E-81BE-11EE802966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3187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37517-A1D8-4D5D-84E3-773A8AD53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93DAFB-E183-4731-939C-4F8EED6408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3852B4-B15D-47CB-A8F3-D1F6DCC651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189A0-F547-4C8C-8823-3663C44A2F4C}" type="datetimeFigureOut">
              <a:rPr lang="en-US" smtClean="0"/>
              <a:t>6/26/2019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B34BD5-5109-4614-BC2E-41886A5F65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424FCA-AD01-459A-A7ED-1DEBE96537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38D26-5B14-4D7E-81BE-11EE802966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34663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683333F-92AC-4B8A-8B16-A52380437A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9D9A5B2-D47D-43DD-B4B8-710DBF2CEA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7BE2283-5B2E-494F-9650-3304379F16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189A0-F547-4C8C-8823-3663C44A2F4C}" type="datetimeFigureOut">
              <a:rPr lang="en-US" smtClean="0"/>
              <a:t>6/26/2019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43E3B1-2C01-4DB6-BB47-D9ED6EA84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07B383-0F63-4120-9DEF-100F4B5921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38D26-5B14-4D7E-81BE-11EE802966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17663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7080B0-2382-4F80-BC60-D398F4DE5C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5807C-9D0D-4B2A-843B-6B3A34D4EB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89358B-73E1-47BD-A13E-2C7F955AA8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189A0-F547-4C8C-8823-3663C44A2F4C}" type="datetimeFigureOut">
              <a:rPr lang="en-US" smtClean="0"/>
              <a:t>6/26/2019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F02E390-51B4-495C-9650-941B5D00C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0212F7-6A66-44A6-826C-89240EAA28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38D26-5B14-4D7E-81BE-11EE802966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92200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052A94-5646-4E63-8DDB-32518C515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65DDC02-57B1-4693-98BD-C9D046053B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C6876A-59CA-435F-A5DE-C5F39D2EEB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189A0-F547-4C8C-8823-3663C44A2F4C}" type="datetimeFigureOut">
              <a:rPr lang="en-US" smtClean="0"/>
              <a:t>6/26/2019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BCE6B6-62FC-4BEE-9C9C-6284673444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150143-D00D-41B0-BCC0-B8D39B88A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38D26-5B14-4D7E-81BE-11EE802966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4301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A43658-4DA7-4312-AFEE-06859C4634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22359E-1AF6-46E7-903F-11F9C84342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46031D-3A2A-4397-9ED5-B48A8381D4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87DEAB-413C-4AB5-91A7-1BF68801A9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189A0-F547-4C8C-8823-3663C44A2F4C}" type="datetimeFigureOut">
              <a:rPr lang="en-US" smtClean="0"/>
              <a:t>6/26/2019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2AC960-4783-46A6-84C1-F720FC4C2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FBC320-D09E-4E7C-B8BF-65FA3DE7E2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38D26-5B14-4D7E-81BE-11EE802966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1180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C0B015-3CCC-443C-8FA6-88FF7A5F6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D7F137-724A-408D-ACED-A207579E8D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517A7F-22FC-4B32-B5BD-7251AB9D96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23F7F4A-9697-4C3C-A554-7372911F06D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A15FDA3-20A3-4A72-968F-3AE943B282E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2D00057-C52A-4496-B57F-CE493FF24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189A0-F547-4C8C-8823-3663C44A2F4C}" type="datetimeFigureOut">
              <a:rPr lang="en-US" smtClean="0"/>
              <a:t>6/26/2019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2D2933-F73F-466A-BCBA-C3659F46D9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45466D8-9401-4740-BC43-F5C539F03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38D26-5B14-4D7E-81BE-11EE802966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2105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C8E016-C0EF-41CD-B15A-E2B4034A8D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F8AD64-9F53-454F-B4A2-80DF7DD34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189A0-F547-4C8C-8823-3663C44A2F4C}" type="datetimeFigureOut">
              <a:rPr lang="en-US" smtClean="0"/>
              <a:t>6/26/2019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76A2B5-E043-413E-B6DA-48274CFD01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9E3B4B-A6AF-43A5-9151-9AD356B8A7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38D26-5B14-4D7E-81BE-11EE802966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7708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138965-B7DD-4F08-89E7-C83689B53D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189A0-F547-4C8C-8823-3663C44A2F4C}" type="datetimeFigureOut">
              <a:rPr lang="en-US" smtClean="0"/>
              <a:t>6/26/2019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42B610-822C-4C3C-8B71-B71C0F4370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BD89FD-C470-45BA-8850-983B635B91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38D26-5B14-4D7E-81BE-11EE802966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9487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EBF4FF-88D8-45CF-B319-47D42CD672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179B69-7760-4379-B104-799B383684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16913F0-537D-42D4-A961-66B087D196A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47DF9A-77EA-414A-A575-CD10A466AA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189A0-F547-4C8C-8823-3663C44A2F4C}" type="datetimeFigureOut">
              <a:rPr lang="en-US" smtClean="0"/>
              <a:t>6/26/2019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514-1D1C-4C4C-BD00-7CF289024C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F5D6CF-C5DB-45BD-B9DF-56CE75E609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38D26-5B14-4D7E-81BE-11EE802966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7281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EAEE90-DFEC-492A-AFA2-F8044CB80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6FAEB2-F9E1-4D34-AE9C-86176F10E0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87A3DD-87B0-4FF0-9ABF-0419E8FB1C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823175-FF12-4BD3-B5F2-21696FACFF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C189A0-F547-4C8C-8823-3663C44A2F4C}" type="datetimeFigureOut">
              <a:rPr lang="en-US" smtClean="0"/>
              <a:t>6/26/2019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EC0B11-8257-4387-BB6B-6665E077D5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8EDC9E-CD7B-40E4-BAEE-EEB8436771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938D26-5B14-4D7E-81BE-11EE802966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1207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DDF1AA0-156A-4EFC-A8DC-A3863EA88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A38DD5-B08F-40B2-BC43-C1BD1293BA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63388D-F8DF-4EB9-9B07-1897695D3D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C189A0-F547-4C8C-8823-3663C44A2F4C}" type="datetimeFigureOut">
              <a:rPr lang="en-US" smtClean="0"/>
              <a:t>6/26/2019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25B4D6-5B52-4365-914A-22741E3D426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C4F7DB-AA44-43B3-826A-F60DD8C598A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938D26-5B14-4D7E-81BE-11EE802966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6582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02BCCCC-84B2-44A0-ACE4-224C03DACE2D}"/>
              </a:ext>
            </a:extLst>
          </p:cNvPr>
          <p:cNvSpPr txBox="1"/>
          <p:nvPr/>
        </p:nvSpPr>
        <p:spPr>
          <a:xfrm>
            <a:off x="298580" y="353961"/>
            <a:ext cx="11635273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Screen At Initial Launch – localhost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E755372-A29B-4820-8C34-3EFF632B90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3485" y="1248927"/>
            <a:ext cx="9131559" cy="48739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3248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02BCCCC-84B2-44A0-ACE4-224C03DACE2D}"/>
              </a:ext>
            </a:extLst>
          </p:cNvPr>
          <p:cNvSpPr txBox="1"/>
          <p:nvPr/>
        </p:nvSpPr>
        <p:spPr>
          <a:xfrm>
            <a:off x="298580" y="353961"/>
            <a:ext cx="11635273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Localhost –Change Map Style to Outdoor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5FE38D8-E231-4D21-BC4E-C2A8BA4B23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6101" y="1259632"/>
            <a:ext cx="10319798" cy="5049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4500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02BCCCC-84B2-44A0-ACE4-224C03DACE2D}"/>
              </a:ext>
            </a:extLst>
          </p:cNvPr>
          <p:cNvSpPr txBox="1"/>
          <p:nvPr/>
        </p:nvSpPr>
        <p:spPr>
          <a:xfrm>
            <a:off x="298580" y="353961"/>
            <a:ext cx="11635273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Localhost –With and without Tectonic Plates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D46DEAF-EF95-40C8-B6BF-952BCC6311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853" y="1026537"/>
            <a:ext cx="6188400" cy="2914873"/>
          </a:xfrm>
          <a:prstGeom prst="rect">
            <a:avLst/>
          </a:prstGeom>
          <a:ln w="76200">
            <a:solidFill>
              <a:schemeClr val="accent2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A30A656-BFA0-4130-AEDC-7DC5EA0CEE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91143" y="3554963"/>
            <a:ext cx="6197004" cy="3148608"/>
          </a:xfrm>
          <a:prstGeom prst="rect">
            <a:avLst/>
          </a:prstGeom>
          <a:ln w="76200">
            <a:solidFill>
              <a:schemeClr val="accent2"/>
            </a:solidFill>
          </a:ln>
        </p:spPr>
      </p:pic>
    </p:spTree>
    <p:extLst>
      <p:ext uri="{BB962C8B-B14F-4D97-AF65-F5344CB8AC3E}">
        <p14:creationId xmlns:p14="http://schemas.microsoft.com/office/powerpoint/2010/main" val="34988776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02BCCCC-84B2-44A0-ACE4-224C03DACE2D}"/>
              </a:ext>
            </a:extLst>
          </p:cNvPr>
          <p:cNvSpPr txBox="1"/>
          <p:nvPr/>
        </p:nvSpPr>
        <p:spPr>
          <a:xfrm>
            <a:off x="298580" y="353961"/>
            <a:ext cx="11635273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Localhost –With and without Earthquakes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DDA0716-9D39-4AB0-8D31-3847895723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352" y="931474"/>
            <a:ext cx="8011886" cy="3693928"/>
          </a:xfrm>
          <a:prstGeom prst="rect">
            <a:avLst/>
          </a:prstGeom>
          <a:ln w="76200">
            <a:solidFill>
              <a:schemeClr val="accent2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BABE5F2-53BC-49FC-9EDF-9FF66D9D0D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5689" y="3725995"/>
            <a:ext cx="6481665" cy="3006087"/>
          </a:xfrm>
          <a:prstGeom prst="rect">
            <a:avLst/>
          </a:prstGeom>
          <a:ln w="76200">
            <a:solidFill>
              <a:schemeClr val="accent2"/>
            </a:solidFill>
          </a:ln>
        </p:spPr>
      </p:pic>
    </p:spTree>
    <p:extLst>
      <p:ext uri="{BB962C8B-B14F-4D97-AF65-F5344CB8AC3E}">
        <p14:creationId xmlns:p14="http://schemas.microsoft.com/office/powerpoint/2010/main" val="15611682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02BCCCC-84B2-44A0-ACE4-224C03DACE2D}"/>
              </a:ext>
            </a:extLst>
          </p:cNvPr>
          <p:cNvSpPr txBox="1"/>
          <p:nvPr/>
        </p:nvSpPr>
        <p:spPr>
          <a:xfrm>
            <a:off x="298580" y="353961"/>
            <a:ext cx="11635273" cy="369332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Localhost –On Click, Earthquake Details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495CEF1-6659-4BBA-BA83-54EE7DA847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580" y="987602"/>
            <a:ext cx="5482788" cy="3035384"/>
          </a:xfrm>
          <a:prstGeom prst="rect">
            <a:avLst/>
          </a:prstGeom>
          <a:ln w="76200">
            <a:solidFill>
              <a:schemeClr val="accent2"/>
            </a:solidFill>
          </a:ln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D8E6BE2-1AAB-47B3-BE79-CD770D19EB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5948" y="3034294"/>
            <a:ext cx="4686723" cy="2842196"/>
          </a:xfrm>
          <a:prstGeom prst="rect">
            <a:avLst/>
          </a:prstGeom>
          <a:ln w="76200">
            <a:solidFill>
              <a:schemeClr val="accent2"/>
            </a:solidFill>
          </a:ln>
        </p:spPr>
      </p:pic>
    </p:spTree>
    <p:extLst>
      <p:ext uri="{BB962C8B-B14F-4D97-AF65-F5344CB8AC3E}">
        <p14:creationId xmlns:p14="http://schemas.microsoft.com/office/powerpoint/2010/main" val="260869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113</TotalTime>
  <Words>33</Words>
  <Application>Microsoft Office PowerPoint</Application>
  <PresentationFormat>Widescreen</PresentationFormat>
  <Paragraphs>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Grant, Lorie</dc:creator>
  <cp:lastModifiedBy>Grant, Lorie</cp:lastModifiedBy>
  <cp:revision>21</cp:revision>
  <dcterms:created xsi:type="dcterms:W3CDTF">2019-06-09T17:58:54Z</dcterms:created>
  <dcterms:modified xsi:type="dcterms:W3CDTF">2019-06-27T01:54:21Z</dcterms:modified>
</cp:coreProperties>
</file>

<file path=docProps/thumbnail.jpeg>
</file>